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0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10/12/2023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10/12/2023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10/12/2023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 for HPC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 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&amp;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B04CD-467D-B432-337E-DA39C2D3A75E}"/>
              </a:ext>
            </a:extLst>
          </p:cNvPr>
          <p:cNvGrpSpPr/>
          <p:nvPr/>
        </p:nvGrpSpPr>
        <p:grpSpPr>
          <a:xfrm>
            <a:off x="1565246" y="4519543"/>
            <a:ext cx="2419023" cy="923330"/>
            <a:chOff x="1472895" y="1639564"/>
            <a:chExt cx="2419023" cy="923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AA886D-CF41-A555-0E0A-AD0BFD62CEB3}"/>
                </a:ext>
              </a:extLst>
            </p:cNvPr>
            <p:cNvSpPr/>
            <p:nvPr/>
          </p:nvSpPr>
          <p:spPr>
            <a:xfrm>
              <a:off x="1472895" y="1718441"/>
              <a:ext cx="2419023" cy="844453"/>
            </a:xfrm>
            <a:prstGeom prst="round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54858-31EA-2E43-A777-8590BC34ECC6}"/>
                </a:ext>
              </a:extLst>
            </p:cNvPr>
            <p:cNvSpPr txBox="1"/>
            <p:nvPr/>
          </p:nvSpPr>
          <p:spPr>
            <a:xfrm>
              <a:off x="1560946" y="1639564"/>
              <a:ext cx="2242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Boring!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3D3F78-D583-E2B7-0CC8-D5876FB6DA13}"/>
              </a:ext>
            </a:extLst>
          </p:cNvPr>
          <p:cNvGrpSpPr/>
          <p:nvPr/>
        </p:nvGrpSpPr>
        <p:grpSpPr>
          <a:xfrm>
            <a:off x="4387260" y="4039232"/>
            <a:ext cx="5054606" cy="2153989"/>
            <a:chOff x="4294909" y="1159253"/>
            <a:chExt cx="5054606" cy="2153989"/>
          </a:xfrm>
        </p:grpSpPr>
        <p:pic>
          <p:nvPicPr>
            <p:cNvPr id="14" name="Graphic 13" descr="Bug with solid fill">
              <a:extLst>
                <a:ext uri="{FF2B5EF4-FFF2-40B4-BE49-F238E27FC236}">
                  <a16:creationId xmlns:a16="http://schemas.microsoft.com/office/drawing/2014/main" id="{AC25028B-16DC-4054-7EFD-23299662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00916">
              <a:off x="6861350" y="2398842"/>
              <a:ext cx="914400" cy="91440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294909" y="1921842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3F2A4-D04A-A5C9-B0D5-5150A1A14F10}"/>
                </a:ext>
              </a:extLst>
            </p:cNvPr>
            <p:cNvGrpSpPr/>
            <p:nvPr/>
          </p:nvGrpSpPr>
          <p:grpSpPr>
            <a:xfrm>
              <a:off x="5606168" y="1679002"/>
              <a:ext cx="3743347" cy="923330"/>
              <a:chOff x="1472895" y="1639564"/>
              <a:chExt cx="3743347" cy="92333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140ED4-4D9E-4ABA-10A5-E7AD2F801037}"/>
                  </a:ext>
                </a:extLst>
              </p:cNvPr>
              <p:cNvSpPr/>
              <p:nvPr/>
            </p:nvSpPr>
            <p:spPr>
              <a:xfrm>
                <a:off x="1472895" y="1718441"/>
                <a:ext cx="3743347" cy="844453"/>
              </a:xfrm>
              <a:prstGeom prst="round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63E2B-4B47-387F-F921-C237064D9CF6}"/>
                  </a:ext>
                </a:extLst>
              </p:cNvPr>
              <p:cNvSpPr txBox="1"/>
              <p:nvPr/>
            </p:nvSpPr>
            <p:spPr>
              <a:xfrm>
                <a:off x="1560946" y="1639564"/>
                <a:ext cx="36552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Error prone!</a:t>
                </a:r>
              </a:p>
            </p:txBody>
          </p:sp>
        </p:grpSp>
        <p:pic>
          <p:nvPicPr>
            <p:cNvPr id="16" name="Graphic 15" descr="Grasshopper with solid fill">
              <a:extLst>
                <a:ext uri="{FF2B5EF4-FFF2-40B4-BE49-F238E27FC236}">
                  <a16:creationId xmlns:a16="http://schemas.microsoft.com/office/drawing/2014/main" id="{700C1255-C6B3-CCA0-04B5-D7FE3AE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400" y="11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hell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773" y="2646796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11" y="269297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eychain on computer keyboard">
            <a:extLst>
              <a:ext uri="{FF2B5EF4-FFF2-40B4-BE49-F238E27FC236}">
                <a16:creationId xmlns:a16="http://schemas.microsoft.com/office/drawing/2014/main" id="{A6FA403A-B476-6EAA-452B-70BAFF2C8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4273764"/>
            <a:ext cx="3249725" cy="2168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DE8D05-BCA6-9D0F-5760-928D67A12C99}"/>
              </a:ext>
            </a:extLst>
          </p:cNvPr>
          <p:cNvGrpSpPr/>
          <p:nvPr/>
        </p:nvGrpSpPr>
        <p:grpSpPr>
          <a:xfrm>
            <a:off x="751839" y="3606964"/>
            <a:ext cx="8920480" cy="1333599"/>
            <a:chOff x="1635759" y="4001294"/>
            <a:chExt cx="8920480" cy="13335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C8149A-8184-EE5B-4FD3-B3D90352199C}"/>
                </a:ext>
              </a:extLst>
            </p:cNvPr>
            <p:cNvSpPr txBox="1"/>
            <p:nvPr/>
          </p:nvSpPr>
          <p:spPr>
            <a:xfrm>
              <a:off x="1818899" y="4001294"/>
              <a:ext cx="855420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Domain knowledge!</a:t>
              </a:r>
              <a:endParaRPr lang="LID4096" sz="80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71724F-35DC-84D4-80CE-2A1C543DD8C9}"/>
                </a:ext>
              </a:extLst>
            </p:cNvPr>
            <p:cNvSpPr/>
            <p:nvPr/>
          </p:nvSpPr>
          <p:spPr>
            <a:xfrm>
              <a:off x="1635759" y="4024253"/>
              <a:ext cx="8920480" cy="1310640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076960" y="2214880"/>
            <a:ext cx="9672320" cy="21844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481258" y="2276916"/>
            <a:ext cx="91950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  <a:r>
              <a:rPr lang="en-US" sz="4000" b="0" i="0" dirty="0">
                <a:solidFill>
                  <a:srgbClr val="343541"/>
                </a:solidFill>
                <a:effectLst/>
                <a:latin typeface="Söhne"/>
              </a:rPr>
              <a:t>an you list the steps to create a robust </a:t>
            </a:r>
          </a:p>
          <a:p>
            <a:r>
              <a:rPr lang="en-US" sz="4000" b="0" i="0" dirty="0">
                <a:solidFill>
                  <a:srgbClr val="343541"/>
                </a:solidFill>
                <a:effectLst/>
                <a:latin typeface="Söhne"/>
              </a:rPr>
              <a:t>job script for the </a:t>
            </a:r>
            <a:r>
              <a:rPr lang="en-US" sz="4000" dirty="0" err="1">
                <a:solidFill>
                  <a:srgbClr val="343541"/>
                </a:solidFill>
                <a:latin typeface="Söhne"/>
              </a:rPr>
              <a:t>S</a:t>
            </a:r>
            <a:r>
              <a:rPr lang="en-US" sz="4000" b="0" i="0" dirty="0" err="1">
                <a:solidFill>
                  <a:srgbClr val="343541"/>
                </a:solidFill>
                <a:effectLst/>
                <a:latin typeface="Söhne"/>
              </a:rPr>
              <a:t>lurm</a:t>
            </a:r>
            <a:r>
              <a:rPr lang="en-US" sz="4000" b="0" i="0" dirty="0">
                <a:solidFill>
                  <a:srgbClr val="343541"/>
                </a:solidFill>
                <a:effectLst/>
                <a:latin typeface="Söhne"/>
              </a:rPr>
              <a:t> scheduler that runs </a:t>
            </a:r>
          </a:p>
          <a:p>
            <a:r>
              <a:rPr lang="en-US" sz="4000" b="0" i="0" dirty="0">
                <a:solidFill>
                  <a:srgbClr val="343541"/>
                </a:solidFill>
                <a:effectLst/>
                <a:latin typeface="Söhne"/>
              </a:rPr>
              <a:t>an MPI application on multiple nodes?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Widescreen</PresentationFormat>
  <Paragraphs>90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hell</vt:lpstr>
      <vt:lpstr>Generating tests &amp; error handling</vt:lpstr>
      <vt:lpstr>Generating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8</cp:revision>
  <dcterms:created xsi:type="dcterms:W3CDTF">2023-10-10T13:16:47Z</dcterms:created>
  <dcterms:modified xsi:type="dcterms:W3CDTF">2023-10-12T15:31:37Z</dcterms:modified>
</cp:coreProperties>
</file>